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BMqc5FzNVQ7fEeKGdL9uRJt8a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" name="Google Shape;2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22" name="Google Shape;22;p4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4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o e Título Vertical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0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0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5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2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2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37" name="Google Shape;37;p4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44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44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4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7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7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39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3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3" name="Google Shape;13;p3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br>
              <a:rPr lang="pt-BR"/>
            </a:br>
            <a:r>
              <a:rPr lang="pt-BR"/>
              <a:t> </a:t>
            </a:r>
            <a:r>
              <a:rPr lang="pt-BR" b="1"/>
              <a:t>Acanno</a:t>
            </a:r>
            <a:endParaRPr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b="1"/>
              <a:t>UM JOGO ELETRÔNICO DE RPG COM ACESSIBILIDADE EM LIBRAS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Projetos relacionados</a:t>
            </a:r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Eles fragmentam a língua de sinais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Limitado ao ensino de letras, palavras, frases e expressões de uma forma não conjunta. 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Acanno se diferencia dos jogos apresentados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548640" lvl="1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Variedade de itens lexicais mais ampla e diversificada</a:t>
            </a:r>
            <a:endParaRPr/>
          </a:p>
          <a:p>
            <a:pPr marL="54864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54864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Exibe o valor semântico dos sinais, dependendo do contexto enunciativo</a:t>
            </a:r>
            <a:endParaRPr/>
          </a:p>
          <a:p>
            <a:pPr marL="54864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54864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Organizado sintaticamente de acordo com o sistema linguístico da LIBRAS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 i="1"/>
              <a:t>RPG Maker MV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Ferramenta especializada em criação de RPG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 i="1"/>
              <a:t>Inkscape</a:t>
            </a:r>
            <a:endParaRPr i="1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Criação de desenhos vetoriais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 i="1"/>
              <a:t>FontForge</a:t>
            </a:r>
            <a:endParaRPr i="1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Montagem e configuração de fontes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Metodologia ágil, iterativa e incremental</a:t>
            </a:r>
            <a:endParaRPr/>
          </a:p>
          <a:p>
            <a:pPr marL="36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Etapas de desenvolvimento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Idealização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Protótipo de média fidelidade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Protótipo de alta fidelidade</a:t>
            </a:r>
            <a:endParaRPr/>
          </a:p>
        </p:txBody>
      </p:sp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822" y="4125235"/>
            <a:ext cx="10097898" cy="199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Referencial Teórico</a:t>
            </a:r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RPG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Jogador controla um ou mais personagens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Progressão do jogo acompanha a sua história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Saga do herói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NPC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Personagens não jogáveis do jogo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Compõem o mundo e auxiliam na composição do ambiente e narrativa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Referencial Teórico</a:t>
            </a: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LIBRAS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Forma de comunicação e expressão.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Estrutura gramatical própria e natureza visual-motora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Língua oficial brasileira.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Produzida pelas mãos, movimentos e expressões faciais e corporais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Variações linguísticas de região para região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Surdo e deficiente auditivo são termos diferentes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5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Criação da história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Protagonistas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Vilões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Elementos principais</a:t>
            </a:r>
            <a:endParaRPr/>
          </a:p>
          <a:p>
            <a:pPr marL="45000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Criação dos cenários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Mapas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Casas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Localidades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5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Listados os textos do jogo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Tradução das falas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Validadas por um profissional em LIBRAS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Reprodução dos sinais em fotos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Criação dos sinais vetoriais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Desenho feito pelo </a:t>
            </a:r>
            <a:r>
              <a:rPr lang="pt-BR" i="1"/>
              <a:t>Inkscape</a:t>
            </a:r>
            <a:r>
              <a:rPr lang="pt-BR"/>
              <a:t> por cima das fotos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5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Criação das variações de expressões faciais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16 expressões para cada sinal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Carregamento dos sinais no </a:t>
            </a:r>
            <a:r>
              <a:rPr lang="pt-BR" i="1"/>
              <a:t>FontForge</a:t>
            </a:r>
            <a:endParaRPr i="1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Cada sinal entra em um espaço correspondente a um caractere especial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Uma fonte para cada expressão facial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Utilização das fontes no </a:t>
            </a:r>
            <a:r>
              <a:rPr lang="pt-BR" i="1"/>
              <a:t>RPG Maker MV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Uso de </a:t>
            </a:r>
            <a:r>
              <a:rPr lang="pt-BR" i="1"/>
              <a:t>plugins </a:t>
            </a:r>
            <a:r>
              <a:rPr lang="pt-BR"/>
              <a:t>que permitem a configuração dos sinais e sua utilização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i="1"/>
              <a:t>Software</a:t>
            </a:r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Tela inicial do jogo</a:t>
            </a:r>
            <a:endParaRPr/>
          </a:p>
        </p:txBody>
      </p:sp>
      <p:pic>
        <p:nvPicPr>
          <p:cNvPr id="209" name="Google Shape;20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394" y="2285999"/>
            <a:ext cx="7693209" cy="434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i="1"/>
              <a:t>Software</a:t>
            </a:r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Tela de diálogo das interações</a:t>
            </a:r>
            <a:endParaRPr/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2508" y="2332361"/>
            <a:ext cx="3870794" cy="218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3561" y="2332534"/>
            <a:ext cx="3870795" cy="21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042" y="2332360"/>
            <a:ext cx="3857328" cy="217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798" y="4508995"/>
            <a:ext cx="3846709" cy="216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19039" y="4508996"/>
            <a:ext cx="3884521" cy="21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6698" y="4495269"/>
            <a:ext cx="3871055" cy="218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Jogos eletrônicos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Softwares de entretenimento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Regras pré-estabelecidas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Condição de vitória e de derrota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RPG</a:t>
            </a:r>
            <a:r>
              <a:rPr lang="pt-BR" sz="3200"/>
              <a:t> 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Jogador controla um ou mais personagens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Fazendo favores e combatendo inimigos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Contar a história desses personagens em um mundo fictício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i="1"/>
              <a:t>Software</a:t>
            </a:r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Menu do jogo</a:t>
            </a:r>
            <a:endParaRPr/>
          </a:p>
        </p:txBody>
      </p:sp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395" y="2280558"/>
            <a:ext cx="7693210" cy="435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i="1"/>
              <a:t>Software</a:t>
            </a: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Tela de batalha do jogo</a:t>
            </a:r>
            <a:endParaRPr/>
          </a:p>
        </p:txBody>
      </p:sp>
      <p:pic>
        <p:nvPicPr>
          <p:cNvPr id="235" name="Google Shape;2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394" y="2280558"/>
            <a:ext cx="7693209" cy="42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Comunidade surda busca que suas especificidades sejam atendidas e respeitadas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Longo caminho a percorrer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Acanno busca atender essa necessidade na área do entretenimento pelos jogos eletrônicos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Jogo será expandido.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Ainda não testado, mas aprovado por especialistas em desenvolvimento de jogos ou LIBRAS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51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Bisol, C. A., &amp; Valentini, C. B</a:t>
            </a:r>
            <a:r>
              <a:rPr lang="pt-BR" b="0" i="1" u="none" strike="noStrike">
                <a:solidFill>
                  <a:srgbClr val="000000"/>
                </a:solidFill>
              </a:rPr>
              <a:t>. </a:t>
            </a:r>
            <a:r>
              <a:rPr lang="pt-BR" b="0" i="0" u="none" strike="noStrike">
                <a:solidFill>
                  <a:srgbClr val="000000"/>
                </a:solidFill>
              </a:rPr>
              <a:t>(2011). Surdez e Deficiência Auditiva - qual a diferença?. Recuperado em 01 de Junho, 2020, de https://bit.ly/32JVvkC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BRASIL. Lei nº 10.436, de 24 de abril de 2002. (2002, 24 abril). Dispõe sobre a Língua Brasileira de Sinais – LIBRAS e dá outras providências. Recuperado em 01 de Junho, 2020 de https://bit.ly/2RGq9oT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Buarque, C. (2011). Projeto de Lei nº 2040, de 2011. Estabelece condições de oferta de ensino da Língua Brasileira de Sinais (LIBRAS), em todas as etapas e modalidades da educação básica (Arquivada). Recuperado em 1 de Junho, 2020, de https://bit.ly/32LpxVb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Fundação Getúlio Vargas. (2020). Brasil tem 424 milhões de dispositivos digitais em uso, revela a 31ª Pesquisa Anual do FGVcia. Recuperado em 14 de Julho, 2020, de </a:t>
            </a:r>
            <a:r>
              <a:rPr lang="pt-BR">
                <a:solidFill>
                  <a:srgbClr val="000000"/>
                </a:solidFill>
              </a:rPr>
              <a:t>https://bit.ly/32KRCw3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51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Gabrilli, M. (2019). Projeto de Lei nº5188, de 2019. Determina que as instituições de ensino da educação básica, públicas e privadas, mantenham profissional intérprete da Língua Brasileira de Sinais (LIBRAS) para o atendimento de pais ou responsáveis surdos. Recuperado em 1 de Junho, 2020, de https://bit.ly/33LFXwf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Grupo de Mídia Interativa da Unifor. (2013). Memolibras – Conhecendo os Animais na Língua Brasileira de Sinais. Recuperado em 15 de Setembro, 2020, de https://bit.ly/3iQyBxK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Instituto Brasileiro de Geografia e Estatística. (2019). Educação 2019. Recuperado em 01 de Junho, 2020, de https://bit.ly/3hPqC2C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Instituto de Tecnologia da Amazônia. (2020). Vega. Recuperado em 14 de Setembro, 2020, de https://bit.ly/32KE6Zp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Instituto Nacional de Geografia e Estatística. (2010). Censo Demográfico 2010: Deficientes auditivos. Recuperado em 01 de Junho, 2020, de https://bit.ly/2FSRqSa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51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Leite, H. (2015). Projeto de Lei nº1690, de 2015. Torna obrigatória a presença de tradutor e intérprete de LIBRAS - Língua Portuguesa, para viabilizar o acesso à comunicação, à informação e à educação de alunos surdos. Recuperado em 1 de Junho, 2020, de https://bit.ly/3iMsDhq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Luciano. N. (2018). Telefonia celular alcança 98,2% da população brasileira. Recuperado em 10 de Novembro, 2019, de https://bit.ly/3cg0uNh</a:t>
            </a:r>
            <a:endParaRPr>
              <a:solidFill>
                <a:srgbClr val="000000"/>
              </a:solidFill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Martins, H. (2018). Censo aponta que escolas públicas ainda têm deficiências de infraestrutura. Recuperado em 01 de Junho, 2020, de https://bit.ly/3iMNUrl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Melo, I. R. P. (2012). O uso de jogos eletrônicos como ferramenta de ensino: um estudo da suíte de jogos Gcompris. Recuperado em 12 de Setembro, 2020, de https://bit.ly/3hGZiU5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Noclaf Tech. (2016). Alfabeto LIBRAS. Recuperado em 12 de Setembro, 2020, de https://bit.ly/32I61sG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51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Oliveira, R, C. A, Marques, R. R. (Ano II, N. I, 2014). Uso da variação linguística na língua brasileira de sinais. Revista Diálogos, 85-91.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Schlünzen, Elisa T. M., Benedetto, Laís dos S. Di, Santos, Danielle A. do N. dos. (2012). O que é LIBRAS? - volume 11 - D24 - Unesp/UNIVESP - 1a edição 2012 graduação em Pedagogia. Recuperado em 02 de Junho, 2020, de https://bit.ly/2ZTSvAB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Valente, J. (2019). Brasil é 5º país em ranking de uso diário de celulares no mundo. Recuperado em 01 de Junho, 2020, de https://bit.ly/3ky0FXi 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 b="0" i="0" u="none" strike="noStrike">
                <a:solidFill>
                  <a:srgbClr val="000000"/>
                </a:solidFill>
              </a:rPr>
              <a:t>Westin, R. (2019). Baixo alcance da língua de sinais leva surdos ao isolamento; Recuperado em 09 de Novembro, 2019, de https://bit.ly/3kxgDAR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Necessidade de maior difusão de LIBRAS no Brasil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Ampliação de acessibilidade linguística</a:t>
            </a:r>
            <a:endParaRPr/>
          </a:p>
          <a:p>
            <a:pPr marL="45000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Há um aparato legal 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Presença de tradutores ou intérpretes em escolas, empresas, eventos</a:t>
            </a:r>
            <a:endParaRPr/>
          </a:p>
          <a:p>
            <a:pPr marL="369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Longo caminho ainda precisa ser percorrido 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Entretenimento dos jogos eletrônicos pouco explorado.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Desenvolvimento de um jogo em LIBRAS 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Inclusivo para alunos surdos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Uso da base de usuários dos smartphones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Justificativa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Falta de infraestrutura adequada prejudica a educação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LIBRAS não possui um protagonismo no currículo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Problemática se estende a outros setores da sociedade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Número crescente de usuários de </a:t>
            </a:r>
            <a:r>
              <a:rPr lang="pt-BR" i="1"/>
              <a:t>smartphones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pt-BR"/>
              <a:t>Utilização da base de usuários para tornar o jogo acessível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Projetos relacionados</a:t>
            </a:r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Outros projetos buscam trazer a LIBRAS para os jogos:</a:t>
            </a: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pt-BR"/>
              <a:t>Vega</a:t>
            </a: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pt-BR"/>
              <a:t>Memolibras</a:t>
            </a: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endParaRPr/>
          </a:p>
          <a:p>
            <a:pPr marL="91440" lvl="0" indent="-78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pt-BR"/>
              <a:t>Alfabeto Libras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Projetos relacionados</a:t>
            </a:r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Vega 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usuário controla uma nave espacial viajando por vários planetas 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Cada planeta você aprende algo novo da língua de sinais,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6679" y="3429000"/>
            <a:ext cx="5678642" cy="332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Projetos relacionados</a:t>
            </a:r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Memolibras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Mecânica de jogo da memória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Três fases, aumentando a dificuldade.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048" y="3429000"/>
            <a:ext cx="6651903" cy="31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/>
              <a:t>Projetos relacionados</a:t>
            </a:r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Alfabeto Libras</a:t>
            </a:r>
            <a:endParaRPr/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Mecânica de jogo da forca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35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Dois níveis de dificuldade, um com letras e outro apenas com sinais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1223" y="3429000"/>
            <a:ext cx="5749554" cy="330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1321</Words>
  <Application>Microsoft Office PowerPoint</Application>
  <PresentationFormat>Widescreen</PresentationFormat>
  <Paragraphs>180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Calibri</vt:lpstr>
      <vt:lpstr>Retrospectiva</vt:lpstr>
      <vt:lpstr>  Acanno</vt:lpstr>
      <vt:lpstr>Introdução</vt:lpstr>
      <vt:lpstr>Introdução</vt:lpstr>
      <vt:lpstr>Introdução</vt:lpstr>
      <vt:lpstr>Justificativa</vt:lpstr>
      <vt:lpstr>Projetos relacionados</vt:lpstr>
      <vt:lpstr>Projetos relacionados</vt:lpstr>
      <vt:lpstr>Projetos relacionados</vt:lpstr>
      <vt:lpstr>Projetos relacionados</vt:lpstr>
      <vt:lpstr>Projetos relacionados</vt:lpstr>
      <vt:lpstr>Metodologia</vt:lpstr>
      <vt:lpstr>Metodologia</vt:lpstr>
      <vt:lpstr>Referencial Teórico</vt:lpstr>
      <vt:lpstr>Referencial Teórico</vt:lpstr>
      <vt:lpstr>Desenvolvimento</vt:lpstr>
      <vt:lpstr>Desenvolvimento</vt:lpstr>
      <vt:lpstr>Desenvolvimento</vt:lpstr>
      <vt:lpstr>Software</vt:lpstr>
      <vt:lpstr>Software</vt:lpstr>
      <vt:lpstr>Software</vt:lpstr>
      <vt:lpstr>Software</vt:lpstr>
      <vt:lpstr>Conclusão</vt:lpstr>
      <vt:lpstr>Referências</vt:lpstr>
      <vt:lpstr>Referências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Acanno</dc:title>
  <dc:creator>gabriel barroso</dc:creator>
  <cp:lastModifiedBy>gabriel barroso</cp:lastModifiedBy>
  <cp:revision>1</cp:revision>
  <dcterms:created xsi:type="dcterms:W3CDTF">2020-07-17T22:34:58Z</dcterms:created>
  <dcterms:modified xsi:type="dcterms:W3CDTF">2020-09-21T15:46:33Z</dcterms:modified>
</cp:coreProperties>
</file>